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0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02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31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8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76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10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84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8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49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50B4-78C8-4592-97CB-4F1EEEFD9B98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9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g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jeremyhimbeault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421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55" y="215153"/>
            <a:ext cx="10230523" cy="59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9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2122"/>
            <a:ext cx="10844604" cy="63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come an take your time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2519362"/>
            <a:ext cx="32385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27049" cy="6605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3666" y="-986704"/>
            <a:ext cx="429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can I take you home where we can be alone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73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asked</a:t>
            </a:r>
            <a:r>
              <a:rPr lang="fr-CA" dirty="0" smtClean="0"/>
              <a:t> for </a:t>
            </a:r>
            <a:r>
              <a:rPr lang="fr-CA" dirty="0" err="1" smtClean="0"/>
              <a:t>his</a:t>
            </a:r>
            <a:r>
              <a:rPr lang="fr-CA" dirty="0" smtClean="0"/>
              <a:t> </a:t>
            </a:r>
            <a:r>
              <a:rPr lang="fr-CA" dirty="0" err="1" smtClean="0"/>
              <a:t>name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44" y="1404939"/>
            <a:ext cx="10516511" cy="43529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9" y="2206624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42" y="23964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340" y="1246443"/>
            <a:ext cx="488331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01358" cy="562573"/>
          </a:xfrm>
        </p:spPr>
        <p:txBody>
          <a:bodyPr/>
          <a:lstStyle/>
          <a:p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3" y="817582"/>
            <a:ext cx="6357881" cy="5238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6683" y="817582"/>
            <a:ext cx="2990625" cy="5278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715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125"/>
            <a:ext cx="10820400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411218"/>
            <a:ext cx="1021168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5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Grand écran</PresentationFormat>
  <Paragraphs>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Projet g</vt:lpstr>
      <vt:lpstr>So come an take your time </vt:lpstr>
      <vt:lpstr>Présentation PowerPoint</vt:lpstr>
      <vt:lpstr>asked for his name</vt:lpstr>
      <vt:lpstr>Présentation PowerPoint</vt:lpstr>
      <vt:lpstr>Présentation PowerPoint</vt:lpstr>
      <vt:lpstr>.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</dc:title>
  <dc:creator>CSBE</dc:creator>
  <cp:lastModifiedBy>CSBE</cp:lastModifiedBy>
  <cp:revision>5</cp:revision>
  <dcterms:created xsi:type="dcterms:W3CDTF">2020-11-13T15:37:14Z</dcterms:created>
  <dcterms:modified xsi:type="dcterms:W3CDTF">2020-11-13T16:07:38Z</dcterms:modified>
</cp:coreProperties>
</file>